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5621000" cy="8801100"/>
  <p:notesSz cx="15621000" cy="8801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gTBscWWbRrJzospM+pLEu3ru7H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58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04000" y="660075"/>
            <a:ext cx="10414500" cy="330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562100" y="4180500"/>
            <a:ext cx="12496799" cy="39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1562100" y="4180500"/>
            <a:ext cx="12496799" cy="3960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4000" y="660075"/>
            <a:ext cx="10414500" cy="330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1562100" y="4180500"/>
            <a:ext cx="12496799" cy="3960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4000" y="660075"/>
            <a:ext cx="10414500" cy="330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1562100" y="4180500"/>
            <a:ext cx="12496799" cy="3960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1563" y="660400"/>
            <a:ext cx="5859462" cy="3300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>
            <a:off x="13787294" y="6701911"/>
            <a:ext cx="1495424" cy="17716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5"/>
          <p:cNvSpPr/>
          <p:nvPr/>
        </p:nvSpPr>
        <p:spPr>
          <a:xfrm>
            <a:off x="10042890" y="6044031"/>
            <a:ext cx="5086985" cy="0"/>
          </a:xfrm>
          <a:custGeom>
            <a:avLst/>
            <a:gdLst/>
            <a:ahLst/>
            <a:cxnLst/>
            <a:rect l="l" t="t" r="r" b="b"/>
            <a:pathLst>
              <a:path w="5086984" h="120000" extrusionOk="0">
                <a:moveTo>
                  <a:pt x="0" y="0"/>
                </a:moveTo>
                <a:lnTo>
                  <a:pt x="5086418" y="0"/>
                </a:lnTo>
              </a:path>
            </a:pathLst>
          </a:custGeom>
          <a:noFill/>
          <a:ln w="85725" cap="flat" cmpd="sng">
            <a:solidFill>
              <a:srgbClr val="0146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5"/>
          <p:cNvSpPr/>
          <p:nvPr/>
        </p:nvSpPr>
        <p:spPr>
          <a:xfrm>
            <a:off x="10030968" y="2523743"/>
            <a:ext cx="5081015" cy="332841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5"/>
          <p:cNvSpPr/>
          <p:nvPr/>
        </p:nvSpPr>
        <p:spPr>
          <a:xfrm>
            <a:off x="235569" y="587239"/>
            <a:ext cx="9312275" cy="9525"/>
          </a:xfrm>
          <a:custGeom>
            <a:avLst/>
            <a:gdLst/>
            <a:ahLst/>
            <a:cxnLst/>
            <a:rect l="l" t="t" r="r" b="b"/>
            <a:pathLst>
              <a:path w="9312275" h="9525" extrusionOk="0">
                <a:moveTo>
                  <a:pt x="9311820" y="9125"/>
                </a:moveTo>
                <a:lnTo>
                  <a:pt x="0" y="9125"/>
                </a:lnTo>
                <a:lnTo>
                  <a:pt x="0" y="0"/>
                </a:lnTo>
                <a:lnTo>
                  <a:pt x="9311820" y="0"/>
                </a:lnTo>
                <a:lnTo>
                  <a:pt x="9311820" y="9125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235569" y="2113656"/>
            <a:ext cx="9312275" cy="9525"/>
          </a:xfrm>
          <a:custGeom>
            <a:avLst/>
            <a:gdLst/>
            <a:ahLst/>
            <a:cxnLst/>
            <a:rect l="l" t="t" r="r" b="b"/>
            <a:pathLst>
              <a:path w="9312275" h="9525" extrusionOk="0">
                <a:moveTo>
                  <a:pt x="9311820" y="9125"/>
                </a:moveTo>
                <a:lnTo>
                  <a:pt x="0" y="9125"/>
                </a:lnTo>
                <a:lnTo>
                  <a:pt x="0" y="0"/>
                </a:lnTo>
                <a:lnTo>
                  <a:pt x="9311820" y="0"/>
                </a:lnTo>
                <a:lnTo>
                  <a:pt x="9311820" y="9125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235569" y="3640073"/>
            <a:ext cx="9312275" cy="9525"/>
          </a:xfrm>
          <a:custGeom>
            <a:avLst/>
            <a:gdLst/>
            <a:ahLst/>
            <a:cxnLst/>
            <a:rect l="l" t="t" r="r" b="b"/>
            <a:pathLst>
              <a:path w="9312275" h="9525" extrusionOk="0">
                <a:moveTo>
                  <a:pt x="9311820" y="9125"/>
                </a:moveTo>
                <a:lnTo>
                  <a:pt x="0" y="9125"/>
                </a:lnTo>
                <a:lnTo>
                  <a:pt x="0" y="0"/>
                </a:lnTo>
                <a:lnTo>
                  <a:pt x="9311820" y="0"/>
                </a:lnTo>
                <a:lnTo>
                  <a:pt x="9311820" y="9125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235569" y="5166487"/>
            <a:ext cx="9312275" cy="9525"/>
          </a:xfrm>
          <a:custGeom>
            <a:avLst/>
            <a:gdLst/>
            <a:ahLst/>
            <a:cxnLst/>
            <a:rect l="l" t="t" r="r" b="b"/>
            <a:pathLst>
              <a:path w="9312275" h="9525" extrusionOk="0">
                <a:moveTo>
                  <a:pt x="9311820" y="9125"/>
                </a:moveTo>
                <a:lnTo>
                  <a:pt x="0" y="9125"/>
                </a:lnTo>
                <a:lnTo>
                  <a:pt x="0" y="0"/>
                </a:lnTo>
                <a:lnTo>
                  <a:pt x="9311820" y="0"/>
                </a:lnTo>
                <a:lnTo>
                  <a:pt x="9311820" y="9125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235569" y="6692895"/>
            <a:ext cx="9312275" cy="9525"/>
          </a:xfrm>
          <a:custGeom>
            <a:avLst/>
            <a:gdLst/>
            <a:ahLst/>
            <a:cxnLst/>
            <a:rect l="l" t="t" r="r" b="b"/>
            <a:pathLst>
              <a:path w="9312275" h="9525" extrusionOk="0">
                <a:moveTo>
                  <a:pt x="9311820" y="9125"/>
                </a:moveTo>
                <a:lnTo>
                  <a:pt x="0" y="9125"/>
                </a:lnTo>
                <a:lnTo>
                  <a:pt x="0" y="0"/>
                </a:lnTo>
                <a:lnTo>
                  <a:pt x="9311820" y="0"/>
                </a:lnTo>
                <a:lnTo>
                  <a:pt x="9311820" y="9125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"/>
          <p:cNvSpPr/>
          <p:nvPr/>
        </p:nvSpPr>
        <p:spPr>
          <a:xfrm>
            <a:off x="235569" y="8219311"/>
            <a:ext cx="9312275" cy="9525"/>
          </a:xfrm>
          <a:custGeom>
            <a:avLst/>
            <a:gdLst/>
            <a:ahLst/>
            <a:cxnLst/>
            <a:rect l="l" t="t" r="r" b="b"/>
            <a:pathLst>
              <a:path w="9312275" h="9525" extrusionOk="0">
                <a:moveTo>
                  <a:pt x="9311820" y="9125"/>
                </a:moveTo>
                <a:lnTo>
                  <a:pt x="0" y="9125"/>
                </a:lnTo>
                <a:lnTo>
                  <a:pt x="0" y="0"/>
                </a:lnTo>
                <a:lnTo>
                  <a:pt x="9311820" y="0"/>
                </a:lnTo>
                <a:lnTo>
                  <a:pt x="9311820" y="9125"/>
                </a:lnTo>
                <a:close/>
              </a:path>
            </a:pathLst>
          </a:custGeom>
          <a:solidFill>
            <a:srgbClr val="000000">
              <a:alpha val="5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1353896" y="1156753"/>
            <a:ext cx="7075170" cy="6502400"/>
          </a:xfrm>
          <a:custGeom>
            <a:avLst/>
            <a:gdLst/>
            <a:ahLst/>
            <a:cxnLst/>
            <a:rect l="l" t="t" r="r" b="b"/>
            <a:pathLst>
              <a:path w="7075170" h="6502400" extrusionOk="0">
                <a:moveTo>
                  <a:pt x="7075132" y="39573"/>
                </a:moveTo>
                <a:lnTo>
                  <a:pt x="7052551" y="5778"/>
                </a:lnTo>
                <a:lnTo>
                  <a:pt x="7035546" y="0"/>
                </a:lnTo>
                <a:lnTo>
                  <a:pt x="7023430" y="0"/>
                </a:lnTo>
                <a:lnTo>
                  <a:pt x="6989635" y="22567"/>
                </a:lnTo>
                <a:lnTo>
                  <a:pt x="6983844" y="39573"/>
                </a:lnTo>
                <a:lnTo>
                  <a:pt x="6983844" y="51676"/>
                </a:lnTo>
                <a:lnTo>
                  <a:pt x="6985000" y="57492"/>
                </a:lnTo>
                <a:lnTo>
                  <a:pt x="6986460" y="61010"/>
                </a:lnTo>
                <a:lnTo>
                  <a:pt x="4714951" y="2444051"/>
                </a:lnTo>
                <a:lnTo>
                  <a:pt x="4713414" y="2443416"/>
                </a:lnTo>
                <a:lnTo>
                  <a:pt x="4707598" y="2442260"/>
                </a:lnTo>
                <a:lnTo>
                  <a:pt x="4695495" y="2442260"/>
                </a:lnTo>
                <a:lnTo>
                  <a:pt x="4661687" y="2464841"/>
                </a:lnTo>
                <a:lnTo>
                  <a:pt x="4655896" y="2481834"/>
                </a:lnTo>
                <a:lnTo>
                  <a:pt x="4655896" y="2493264"/>
                </a:lnTo>
                <a:lnTo>
                  <a:pt x="2396782" y="3974541"/>
                </a:lnTo>
                <a:lnTo>
                  <a:pt x="2396655" y="3974465"/>
                </a:lnTo>
                <a:lnTo>
                  <a:pt x="2385466" y="3969829"/>
                </a:lnTo>
                <a:lnTo>
                  <a:pt x="2379649" y="3968673"/>
                </a:lnTo>
                <a:lnTo>
                  <a:pt x="2367546" y="3968673"/>
                </a:lnTo>
                <a:lnTo>
                  <a:pt x="2333739" y="3991241"/>
                </a:lnTo>
                <a:lnTo>
                  <a:pt x="2327948" y="4008247"/>
                </a:lnTo>
                <a:lnTo>
                  <a:pt x="2327948" y="4020350"/>
                </a:lnTo>
                <a:lnTo>
                  <a:pt x="2329103" y="4026166"/>
                </a:lnTo>
                <a:lnTo>
                  <a:pt x="2330551" y="4029697"/>
                </a:lnTo>
                <a:lnTo>
                  <a:pt x="59055" y="6412738"/>
                </a:lnTo>
                <a:lnTo>
                  <a:pt x="57518" y="6412090"/>
                </a:lnTo>
                <a:lnTo>
                  <a:pt x="51689" y="6410934"/>
                </a:lnTo>
                <a:lnTo>
                  <a:pt x="39585" y="6410934"/>
                </a:lnTo>
                <a:lnTo>
                  <a:pt x="5791" y="6433515"/>
                </a:lnTo>
                <a:lnTo>
                  <a:pt x="0" y="6450508"/>
                </a:lnTo>
                <a:lnTo>
                  <a:pt x="0" y="6462611"/>
                </a:lnTo>
                <a:lnTo>
                  <a:pt x="22580" y="6496405"/>
                </a:lnTo>
                <a:lnTo>
                  <a:pt x="39585" y="6502184"/>
                </a:lnTo>
                <a:lnTo>
                  <a:pt x="51689" y="6502184"/>
                </a:lnTo>
                <a:lnTo>
                  <a:pt x="85496" y="6479616"/>
                </a:lnTo>
                <a:lnTo>
                  <a:pt x="91287" y="6462611"/>
                </a:lnTo>
                <a:lnTo>
                  <a:pt x="91287" y="6450508"/>
                </a:lnTo>
                <a:lnTo>
                  <a:pt x="90119" y="6444691"/>
                </a:lnTo>
                <a:lnTo>
                  <a:pt x="88671" y="6441186"/>
                </a:lnTo>
                <a:lnTo>
                  <a:pt x="2360180" y="4058132"/>
                </a:lnTo>
                <a:lnTo>
                  <a:pt x="2361717" y="4058767"/>
                </a:lnTo>
                <a:lnTo>
                  <a:pt x="2367546" y="4059923"/>
                </a:lnTo>
                <a:lnTo>
                  <a:pt x="2379649" y="4059923"/>
                </a:lnTo>
                <a:lnTo>
                  <a:pt x="2413444" y="4037342"/>
                </a:lnTo>
                <a:lnTo>
                  <a:pt x="2415870" y="4031488"/>
                </a:lnTo>
                <a:lnTo>
                  <a:pt x="2418080" y="4026166"/>
                </a:lnTo>
                <a:lnTo>
                  <a:pt x="2419235" y="4020350"/>
                </a:lnTo>
                <a:lnTo>
                  <a:pt x="2419235" y="4008920"/>
                </a:lnTo>
                <a:lnTo>
                  <a:pt x="4678350" y="2527643"/>
                </a:lnTo>
                <a:lnTo>
                  <a:pt x="4678477" y="2527719"/>
                </a:lnTo>
                <a:lnTo>
                  <a:pt x="4689665" y="2532354"/>
                </a:lnTo>
                <a:lnTo>
                  <a:pt x="4695495" y="2533510"/>
                </a:lnTo>
                <a:lnTo>
                  <a:pt x="4707598" y="2533510"/>
                </a:lnTo>
                <a:lnTo>
                  <a:pt x="4741392" y="2510942"/>
                </a:lnTo>
                <a:lnTo>
                  <a:pt x="4745063" y="2502077"/>
                </a:lnTo>
                <a:lnTo>
                  <a:pt x="4746028" y="2499753"/>
                </a:lnTo>
                <a:lnTo>
                  <a:pt x="4747184" y="2493937"/>
                </a:lnTo>
                <a:lnTo>
                  <a:pt x="4747184" y="2481834"/>
                </a:lnTo>
                <a:lnTo>
                  <a:pt x="4746028" y="2476017"/>
                </a:lnTo>
                <a:lnTo>
                  <a:pt x="4744567" y="2472512"/>
                </a:lnTo>
                <a:lnTo>
                  <a:pt x="7016077" y="89446"/>
                </a:lnTo>
                <a:lnTo>
                  <a:pt x="7017626" y="90093"/>
                </a:lnTo>
                <a:lnTo>
                  <a:pt x="7023430" y="91249"/>
                </a:lnTo>
                <a:lnTo>
                  <a:pt x="7035546" y="91249"/>
                </a:lnTo>
                <a:lnTo>
                  <a:pt x="7069341" y="68668"/>
                </a:lnTo>
                <a:lnTo>
                  <a:pt x="7075132" y="51676"/>
                </a:lnTo>
                <a:lnTo>
                  <a:pt x="7075132" y="39573"/>
                </a:lnTo>
                <a:close/>
              </a:path>
            </a:pathLst>
          </a:custGeom>
          <a:solidFill>
            <a:srgbClr val="F4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12351667" y="0"/>
            <a:ext cx="3269615" cy="3269615"/>
          </a:xfrm>
          <a:custGeom>
            <a:avLst/>
            <a:gdLst/>
            <a:ahLst/>
            <a:cxnLst/>
            <a:rect l="l" t="t" r="r" b="b"/>
            <a:pathLst>
              <a:path w="3269615" h="3269615" extrusionOk="0">
                <a:moveTo>
                  <a:pt x="3269331" y="3269331"/>
                </a:moveTo>
                <a:lnTo>
                  <a:pt x="0" y="0"/>
                </a:lnTo>
                <a:lnTo>
                  <a:pt x="3269331" y="0"/>
                </a:lnTo>
                <a:lnTo>
                  <a:pt x="3269331" y="3269331"/>
                </a:lnTo>
                <a:close/>
              </a:path>
            </a:pathLst>
          </a:custGeom>
          <a:solidFill>
            <a:srgbClr val="0146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5311140" y="8185023"/>
            <a:ext cx="499872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78105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4712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643602" y="519745"/>
            <a:ext cx="833379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sng">
                <a:solidFill>
                  <a:srgbClr val="01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781050" y="2024253"/>
            <a:ext cx="14058899" cy="580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5311140" y="8185023"/>
            <a:ext cx="499872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78105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4712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1171575" y="2728341"/>
            <a:ext cx="13277850" cy="184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343150" y="4928616"/>
            <a:ext cx="109347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5311140" y="8185023"/>
            <a:ext cx="499872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78105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24712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643602" y="519745"/>
            <a:ext cx="833379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sng">
                <a:solidFill>
                  <a:srgbClr val="01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781050" y="2024253"/>
            <a:ext cx="6795135" cy="580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8044815" y="2024253"/>
            <a:ext cx="6795135" cy="580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5311140" y="8185023"/>
            <a:ext cx="499872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78105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4712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643602" y="519745"/>
            <a:ext cx="833379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sng">
                <a:solidFill>
                  <a:srgbClr val="01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5311140" y="8185023"/>
            <a:ext cx="499872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78105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4712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643602" y="519745"/>
            <a:ext cx="833379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sng" strike="noStrike" cap="none">
                <a:solidFill>
                  <a:srgbClr val="01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781050" y="2024253"/>
            <a:ext cx="14058899" cy="580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>
          <a:xfrm>
            <a:off x="5311140" y="8185023"/>
            <a:ext cx="499872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dt" idx="10"/>
          </p:nvPr>
        </p:nvSpPr>
        <p:spPr>
          <a:xfrm>
            <a:off x="78105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11247120" y="8185023"/>
            <a:ext cx="3592830" cy="44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jp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2042096" y="7064256"/>
            <a:ext cx="1271905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>
                <a:solidFill>
                  <a:srgbClr val="F4C632"/>
                </a:solidFill>
                <a:latin typeface="Trebuchet MS"/>
                <a:ea typeface="Trebuchet MS"/>
                <a:cs typeface="Trebuchet MS"/>
                <a:sym typeface="Trebuchet MS"/>
              </a:rPr>
              <a:t>Autism</a:t>
            </a:r>
            <a:endParaRPr sz="3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011326" y="3894824"/>
            <a:ext cx="4117340" cy="175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892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>
                <a:solidFill>
                  <a:srgbClr val="F4C632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Certification</a:t>
            </a:r>
            <a:endParaRPr sz="3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330"/>
              </a:spcBef>
              <a:spcAft>
                <a:spcPts val="0"/>
              </a:spcAft>
              <a:buNone/>
            </a:pPr>
            <a:r>
              <a:rPr lang="it-IT" sz="3100" b="1">
                <a:solidFill>
                  <a:srgbClr val="294E93"/>
                </a:solidFill>
                <a:latin typeface="Trebuchet MS"/>
                <a:ea typeface="Trebuchet MS"/>
                <a:cs typeface="Trebuchet MS"/>
                <a:sym typeface="Trebuchet MS"/>
              </a:rPr>
              <a:t>BBS</a:t>
            </a:r>
            <a:endParaRPr sz="3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8103544" y="1776814"/>
            <a:ext cx="579120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>
                <a:solidFill>
                  <a:srgbClr val="294E93"/>
                </a:solidFill>
                <a:latin typeface="Trebuchet MS"/>
                <a:ea typeface="Trebuchet MS"/>
                <a:cs typeface="Trebuchet MS"/>
                <a:sym typeface="Trebuchet MS"/>
              </a:rPr>
              <a:t>PM</a:t>
            </a:r>
            <a:endParaRPr sz="3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/>
          <p:nvPr/>
        </p:nvSpPr>
        <p:spPr>
          <a:xfrm>
            <a:off x="8112068" y="1926704"/>
            <a:ext cx="7238365" cy="7620"/>
          </a:xfrm>
          <a:custGeom>
            <a:avLst/>
            <a:gdLst/>
            <a:ahLst/>
            <a:cxnLst/>
            <a:rect l="l" t="t" r="r" b="b"/>
            <a:pathLst>
              <a:path w="7238365" h="7619" extrusionOk="0">
                <a:moveTo>
                  <a:pt x="7238147" y="7093"/>
                </a:moveTo>
                <a:lnTo>
                  <a:pt x="0" y="7093"/>
                </a:lnTo>
                <a:lnTo>
                  <a:pt x="0" y="0"/>
                </a:lnTo>
                <a:lnTo>
                  <a:pt x="7238147" y="0"/>
                </a:lnTo>
                <a:lnTo>
                  <a:pt x="7238147" y="7093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8112068" y="3113194"/>
            <a:ext cx="7238365" cy="7620"/>
          </a:xfrm>
          <a:custGeom>
            <a:avLst/>
            <a:gdLst/>
            <a:ahLst/>
            <a:cxnLst/>
            <a:rect l="l" t="t" r="r" b="b"/>
            <a:pathLst>
              <a:path w="7238365" h="7619" extrusionOk="0">
                <a:moveTo>
                  <a:pt x="7238147" y="7093"/>
                </a:moveTo>
                <a:lnTo>
                  <a:pt x="0" y="7093"/>
                </a:lnTo>
                <a:lnTo>
                  <a:pt x="0" y="0"/>
                </a:lnTo>
                <a:lnTo>
                  <a:pt x="7238147" y="0"/>
                </a:lnTo>
                <a:lnTo>
                  <a:pt x="7238147" y="7093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8112068" y="4299686"/>
            <a:ext cx="7238365" cy="7620"/>
          </a:xfrm>
          <a:custGeom>
            <a:avLst/>
            <a:gdLst/>
            <a:ahLst/>
            <a:cxnLst/>
            <a:rect l="l" t="t" r="r" b="b"/>
            <a:pathLst>
              <a:path w="7238365" h="7620" extrusionOk="0">
                <a:moveTo>
                  <a:pt x="7238147" y="7093"/>
                </a:moveTo>
                <a:lnTo>
                  <a:pt x="0" y="7093"/>
                </a:lnTo>
                <a:lnTo>
                  <a:pt x="0" y="0"/>
                </a:lnTo>
                <a:lnTo>
                  <a:pt x="7238147" y="0"/>
                </a:lnTo>
                <a:lnTo>
                  <a:pt x="7238147" y="7093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112068" y="5486166"/>
            <a:ext cx="7238365" cy="7620"/>
          </a:xfrm>
          <a:custGeom>
            <a:avLst/>
            <a:gdLst/>
            <a:ahLst/>
            <a:cxnLst/>
            <a:rect l="l" t="t" r="r" b="b"/>
            <a:pathLst>
              <a:path w="7238365" h="7620" extrusionOk="0">
                <a:moveTo>
                  <a:pt x="7238147" y="7093"/>
                </a:moveTo>
                <a:lnTo>
                  <a:pt x="0" y="7093"/>
                </a:lnTo>
                <a:lnTo>
                  <a:pt x="0" y="0"/>
                </a:lnTo>
                <a:lnTo>
                  <a:pt x="7238147" y="0"/>
                </a:lnTo>
                <a:lnTo>
                  <a:pt x="7238147" y="7093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8112068" y="6672651"/>
            <a:ext cx="7238365" cy="7620"/>
          </a:xfrm>
          <a:custGeom>
            <a:avLst/>
            <a:gdLst/>
            <a:ahLst/>
            <a:cxnLst/>
            <a:rect l="l" t="t" r="r" b="b"/>
            <a:pathLst>
              <a:path w="7238365" h="7620" extrusionOk="0">
                <a:moveTo>
                  <a:pt x="7238147" y="7093"/>
                </a:moveTo>
                <a:lnTo>
                  <a:pt x="0" y="7093"/>
                </a:lnTo>
                <a:lnTo>
                  <a:pt x="0" y="0"/>
                </a:lnTo>
                <a:lnTo>
                  <a:pt x="7238147" y="0"/>
                </a:lnTo>
                <a:lnTo>
                  <a:pt x="7238147" y="7093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112068" y="7859143"/>
            <a:ext cx="7238365" cy="7620"/>
          </a:xfrm>
          <a:custGeom>
            <a:avLst/>
            <a:gdLst/>
            <a:ahLst/>
            <a:cxnLst/>
            <a:rect l="l" t="t" r="r" b="b"/>
            <a:pathLst>
              <a:path w="7238365" h="7620" extrusionOk="0">
                <a:moveTo>
                  <a:pt x="7238147" y="7093"/>
                </a:moveTo>
                <a:lnTo>
                  <a:pt x="0" y="7093"/>
                </a:lnTo>
                <a:lnTo>
                  <a:pt x="0" y="0"/>
                </a:lnTo>
                <a:lnTo>
                  <a:pt x="7238147" y="0"/>
                </a:lnTo>
                <a:lnTo>
                  <a:pt x="7238147" y="7093"/>
                </a:lnTo>
                <a:close/>
              </a:path>
            </a:pathLst>
          </a:custGeom>
          <a:solidFill>
            <a:srgbClr val="000000">
              <a:alpha val="5254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>
            <a:off x="8981351" y="2369387"/>
            <a:ext cx="6064048" cy="6103685"/>
            <a:chOff x="8981351" y="2369387"/>
            <a:chExt cx="6064048" cy="6103685"/>
          </a:xfrm>
        </p:grpSpPr>
        <p:sp>
          <p:nvSpPr>
            <p:cNvPr id="68" name="Google Shape;68;p2"/>
            <p:cNvSpPr/>
            <p:nvPr/>
          </p:nvSpPr>
          <p:spPr>
            <a:xfrm>
              <a:off x="8981351" y="2369387"/>
              <a:ext cx="5499735" cy="5054600"/>
            </a:xfrm>
            <a:custGeom>
              <a:avLst/>
              <a:gdLst/>
              <a:ahLst/>
              <a:cxnLst/>
              <a:rect l="l" t="t" r="r" b="b"/>
              <a:pathLst>
                <a:path w="5499734" h="5054600" extrusionOk="0">
                  <a:moveTo>
                    <a:pt x="5499544" y="30759"/>
                  </a:moveTo>
                  <a:lnTo>
                    <a:pt x="5498655" y="26238"/>
                  </a:lnTo>
                  <a:lnTo>
                    <a:pt x="5497906" y="24434"/>
                  </a:lnTo>
                  <a:lnTo>
                    <a:pt x="5495048" y="17551"/>
                  </a:lnTo>
                  <a:lnTo>
                    <a:pt x="5468785" y="0"/>
                  </a:lnTo>
                  <a:lnTo>
                    <a:pt x="5459361" y="0"/>
                  </a:lnTo>
                  <a:lnTo>
                    <a:pt x="5429491" y="26238"/>
                  </a:lnTo>
                  <a:lnTo>
                    <a:pt x="5428589" y="30759"/>
                  </a:lnTo>
                  <a:lnTo>
                    <a:pt x="5428589" y="40170"/>
                  </a:lnTo>
                  <a:lnTo>
                    <a:pt x="5429491" y="44691"/>
                  </a:lnTo>
                  <a:lnTo>
                    <a:pt x="5430621" y="47421"/>
                  </a:lnTo>
                  <a:lnTo>
                    <a:pt x="3664966" y="1899780"/>
                  </a:lnTo>
                  <a:lnTo>
                    <a:pt x="3663772" y="1899285"/>
                  </a:lnTo>
                  <a:lnTo>
                    <a:pt x="3659251" y="1898383"/>
                  </a:lnTo>
                  <a:lnTo>
                    <a:pt x="3649840" y="1898383"/>
                  </a:lnTo>
                  <a:lnTo>
                    <a:pt x="3619970" y="1924621"/>
                  </a:lnTo>
                  <a:lnTo>
                    <a:pt x="3619068" y="1929155"/>
                  </a:lnTo>
                  <a:lnTo>
                    <a:pt x="3619068" y="1938032"/>
                  </a:lnTo>
                  <a:lnTo>
                    <a:pt x="1863026" y="3089440"/>
                  </a:lnTo>
                  <a:lnTo>
                    <a:pt x="1854238" y="3085769"/>
                  </a:lnTo>
                  <a:lnTo>
                    <a:pt x="1849716" y="3084880"/>
                  </a:lnTo>
                  <a:lnTo>
                    <a:pt x="1840306" y="3084880"/>
                  </a:lnTo>
                  <a:lnTo>
                    <a:pt x="1810423" y="3111119"/>
                  </a:lnTo>
                  <a:lnTo>
                    <a:pt x="1809534" y="3115640"/>
                  </a:lnTo>
                  <a:lnTo>
                    <a:pt x="1809534" y="3125051"/>
                  </a:lnTo>
                  <a:lnTo>
                    <a:pt x="1810423" y="3129559"/>
                  </a:lnTo>
                  <a:lnTo>
                    <a:pt x="1811553" y="3132302"/>
                  </a:lnTo>
                  <a:lnTo>
                    <a:pt x="45897" y="4984648"/>
                  </a:lnTo>
                  <a:lnTo>
                    <a:pt x="44704" y="4984166"/>
                  </a:lnTo>
                  <a:lnTo>
                    <a:pt x="40182" y="4983264"/>
                  </a:lnTo>
                  <a:lnTo>
                    <a:pt x="30772" y="4983264"/>
                  </a:lnTo>
                  <a:lnTo>
                    <a:pt x="901" y="5009502"/>
                  </a:lnTo>
                  <a:lnTo>
                    <a:pt x="0" y="5014023"/>
                  </a:lnTo>
                  <a:lnTo>
                    <a:pt x="0" y="5023421"/>
                  </a:lnTo>
                  <a:lnTo>
                    <a:pt x="26238" y="5053292"/>
                  </a:lnTo>
                  <a:lnTo>
                    <a:pt x="30772" y="5054193"/>
                  </a:lnTo>
                  <a:lnTo>
                    <a:pt x="40182" y="5054193"/>
                  </a:lnTo>
                  <a:lnTo>
                    <a:pt x="69303" y="5029759"/>
                  </a:lnTo>
                  <a:lnTo>
                    <a:pt x="70053" y="5027955"/>
                  </a:lnTo>
                  <a:lnTo>
                    <a:pt x="70954" y="5023421"/>
                  </a:lnTo>
                  <a:lnTo>
                    <a:pt x="70954" y="5014023"/>
                  </a:lnTo>
                  <a:lnTo>
                    <a:pt x="70053" y="5009502"/>
                  </a:lnTo>
                  <a:lnTo>
                    <a:pt x="68922" y="5006772"/>
                  </a:lnTo>
                  <a:lnTo>
                    <a:pt x="1834578" y="3154413"/>
                  </a:lnTo>
                  <a:lnTo>
                    <a:pt x="1835785" y="3154908"/>
                  </a:lnTo>
                  <a:lnTo>
                    <a:pt x="1840306" y="3155797"/>
                  </a:lnTo>
                  <a:lnTo>
                    <a:pt x="1849716" y="3155797"/>
                  </a:lnTo>
                  <a:lnTo>
                    <a:pt x="1879587" y="3129559"/>
                  </a:lnTo>
                  <a:lnTo>
                    <a:pt x="1880489" y="3125051"/>
                  </a:lnTo>
                  <a:lnTo>
                    <a:pt x="1880489" y="3116161"/>
                  </a:lnTo>
                  <a:lnTo>
                    <a:pt x="3636518" y="1964766"/>
                  </a:lnTo>
                  <a:lnTo>
                    <a:pt x="3645306" y="1968411"/>
                  </a:lnTo>
                  <a:lnTo>
                    <a:pt x="3649840" y="1969312"/>
                  </a:lnTo>
                  <a:lnTo>
                    <a:pt x="3659251" y="1969312"/>
                  </a:lnTo>
                  <a:lnTo>
                    <a:pt x="3688372" y="1944878"/>
                  </a:lnTo>
                  <a:lnTo>
                    <a:pt x="3689121" y="1943074"/>
                  </a:lnTo>
                  <a:lnTo>
                    <a:pt x="3690023" y="1938553"/>
                  </a:lnTo>
                  <a:lnTo>
                    <a:pt x="3690023" y="1929155"/>
                  </a:lnTo>
                  <a:lnTo>
                    <a:pt x="3689121" y="1924621"/>
                  </a:lnTo>
                  <a:lnTo>
                    <a:pt x="3687991" y="1921891"/>
                  </a:lnTo>
                  <a:lnTo>
                    <a:pt x="5453646" y="69532"/>
                  </a:lnTo>
                  <a:lnTo>
                    <a:pt x="5454840" y="70027"/>
                  </a:lnTo>
                  <a:lnTo>
                    <a:pt x="5459361" y="70929"/>
                  </a:lnTo>
                  <a:lnTo>
                    <a:pt x="5468785" y="70929"/>
                  </a:lnTo>
                  <a:lnTo>
                    <a:pt x="5498655" y="44691"/>
                  </a:lnTo>
                  <a:lnTo>
                    <a:pt x="5499544" y="40170"/>
                  </a:lnTo>
                  <a:lnTo>
                    <a:pt x="5499544" y="30759"/>
                  </a:lnTo>
                  <a:close/>
                </a:path>
              </a:pathLst>
            </a:custGeom>
            <a:solidFill>
              <a:srgbClr val="EFEDE8">
                <a:alpha val="8745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4007175" y="7253873"/>
              <a:ext cx="1038224" cy="12191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2"/>
          <p:cNvSpPr txBox="1"/>
          <p:nvPr/>
        </p:nvSpPr>
        <p:spPr>
          <a:xfrm>
            <a:off x="9513451" y="6958503"/>
            <a:ext cx="994410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EFEDE8"/>
                </a:solidFill>
                <a:latin typeface="Trebuchet MS"/>
                <a:ea typeface="Trebuchet MS"/>
                <a:cs typeface="Trebuchet MS"/>
                <a:sym typeface="Trebuchet MS"/>
              </a:rPr>
              <a:t>Autism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11044157" y="5470073"/>
            <a:ext cx="556260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EFEDE8"/>
                </a:solidFill>
                <a:latin typeface="Trebuchet MS"/>
                <a:ea typeface="Trebuchet MS"/>
                <a:cs typeface="Trebuchet MS"/>
                <a:sym typeface="Trebuchet MS"/>
              </a:rPr>
              <a:t>BBS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12505667" y="4494866"/>
            <a:ext cx="1744980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EFEDE8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Certification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4225056" y="2848537"/>
            <a:ext cx="455930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EFEDE8"/>
                </a:solidFill>
                <a:latin typeface="Trebuchet MS"/>
                <a:ea typeface="Trebuchet MS"/>
                <a:cs typeface="Trebuchet MS"/>
                <a:sym typeface="Trebuchet MS"/>
              </a:rPr>
              <a:t>PM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4" name="Google Shape;74;p2"/>
          <p:cNvGrpSpPr/>
          <p:nvPr/>
        </p:nvGrpSpPr>
        <p:grpSpPr>
          <a:xfrm>
            <a:off x="627" y="420623"/>
            <a:ext cx="15621635" cy="1296895"/>
            <a:chOff x="627" y="420623"/>
            <a:chExt cx="15621635" cy="1296895"/>
          </a:xfrm>
        </p:grpSpPr>
        <p:sp>
          <p:nvSpPr>
            <p:cNvPr id="75" name="Google Shape;75;p2"/>
            <p:cNvSpPr/>
            <p:nvPr/>
          </p:nvSpPr>
          <p:spPr>
            <a:xfrm>
              <a:off x="627" y="992983"/>
              <a:ext cx="15621635" cy="724535"/>
            </a:xfrm>
            <a:custGeom>
              <a:avLst/>
              <a:gdLst/>
              <a:ahLst/>
              <a:cxnLst/>
              <a:rect l="l" t="t" r="r" b="b"/>
              <a:pathLst>
                <a:path w="15621635" h="724535" extrusionOk="0">
                  <a:moveTo>
                    <a:pt x="15621183" y="724504"/>
                  </a:moveTo>
                  <a:lnTo>
                    <a:pt x="0" y="724504"/>
                  </a:lnTo>
                  <a:lnTo>
                    <a:pt x="0" y="0"/>
                  </a:lnTo>
                  <a:lnTo>
                    <a:pt x="15621183" y="0"/>
                  </a:lnTo>
                  <a:lnTo>
                    <a:pt x="15621183" y="724504"/>
                  </a:lnTo>
                  <a:close/>
                </a:path>
              </a:pathLst>
            </a:custGeom>
            <a:solidFill>
              <a:srgbClr val="F4C6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03375" y="420623"/>
              <a:ext cx="6126480" cy="120395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"/>
          <p:cNvSpPr txBox="1">
            <a:spLocks noGrp="1"/>
          </p:cNvSpPr>
          <p:nvPr>
            <p:ph type="title"/>
          </p:nvPr>
        </p:nvSpPr>
        <p:spPr>
          <a:xfrm>
            <a:off x="1327199" y="3129307"/>
            <a:ext cx="5187901" cy="14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500" u="sng">
                <a:solidFill>
                  <a:srgbClr val="003D90"/>
                </a:solidFill>
                <a:latin typeface="Georgia"/>
                <a:ea typeface="Georgia"/>
                <a:cs typeface="Georgia"/>
                <a:sym typeface="Georgia"/>
              </a:rPr>
              <a:t>Titolo</a:t>
            </a:r>
            <a:endParaRPr sz="9500" u="sng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367529" y="4827965"/>
            <a:ext cx="7798434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i="1">
                <a:solidFill>
                  <a:srgbClr val="F4C632"/>
                </a:solidFill>
                <a:latin typeface="Georgia"/>
                <a:ea typeface="Georgia"/>
                <a:cs typeface="Georgia"/>
                <a:sym typeface="Georgia"/>
              </a:rPr>
              <a:t>Nome Relatore - Affiliation</a:t>
            </a:r>
            <a:endParaRPr sz="4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0" y="4915643"/>
            <a:ext cx="3885565" cy="3885565"/>
          </a:xfrm>
          <a:custGeom>
            <a:avLst/>
            <a:gdLst/>
            <a:ahLst/>
            <a:cxnLst/>
            <a:rect l="l" t="t" r="r" b="b"/>
            <a:pathLst>
              <a:path w="3885565" h="3885565" extrusionOk="0">
                <a:moveTo>
                  <a:pt x="0" y="3885455"/>
                </a:moveTo>
                <a:lnTo>
                  <a:pt x="0" y="0"/>
                </a:lnTo>
                <a:lnTo>
                  <a:pt x="3885455" y="3885455"/>
                </a:lnTo>
                <a:lnTo>
                  <a:pt x="0" y="3885455"/>
                </a:lnTo>
                <a:close/>
              </a:path>
            </a:pathLst>
          </a:custGeom>
          <a:solidFill>
            <a:srgbClr val="003D9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10351575" y="2006675"/>
            <a:ext cx="4484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Data presentazione</a:t>
            </a:r>
            <a:endParaRPr sz="3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/>
          <p:nvPr/>
        </p:nvSpPr>
        <p:spPr>
          <a:xfrm>
            <a:off x="0" y="460657"/>
            <a:ext cx="9601200" cy="10160"/>
          </a:xfrm>
          <a:custGeom>
            <a:avLst/>
            <a:gdLst/>
            <a:ahLst/>
            <a:cxnLst/>
            <a:rect l="l" t="t" r="r" b="b"/>
            <a:pathLst>
              <a:path w="9601200" h="10159" extrusionOk="0">
                <a:moveTo>
                  <a:pt x="9600657" y="9961"/>
                </a:moveTo>
                <a:lnTo>
                  <a:pt x="0" y="9961"/>
                </a:lnTo>
                <a:lnTo>
                  <a:pt x="0" y="0"/>
                </a:lnTo>
                <a:lnTo>
                  <a:pt x="9600657" y="0"/>
                </a:lnTo>
                <a:lnTo>
                  <a:pt x="9600657" y="9961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0" y="2127005"/>
            <a:ext cx="9601200" cy="10160"/>
          </a:xfrm>
          <a:custGeom>
            <a:avLst/>
            <a:gdLst/>
            <a:ahLst/>
            <a:cxnLst/>
            <a:rect l="l" t="t" r="r" b="b"/>
            <a:pathLst>
              <a:path w="9601200" h="10160" extrusionOk="0">
                <a:moveTo>
                  <a:pt x="9600657" y="9961"/>
                </a:moveTo>
                <a:lnTo>
                  <a:pt x="0" y="9961"/>
                </a:lnTo>
                <a:lnTo>
                  <a:pt x="0" y="0"/>
                </a:lnTo>
                <a:lnTo>
                  <a:pt x="9600657" y="0"/>
                </a:lnTo>
                <a:lnTo>
                  <a:pt x="9600657" y="9961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0" y="3793354"/>
            <a:ext cx="9601200" cy="10160"/>
          </a:xfrm>
          <a:custGeom>
            <a:avLst/>
            <a:gdLst/>
            <a:ahLst/>
            <a:cxnLst/>
            <a:rect l="l" t="t" r="r" b="b"/>
            <a:pathLst>
              <a:path w="9601200" h="10160" extrusionOk="0">
                <a:moveTo>
                  <a:pt x="9600657" y="9961"/>
                </a:moveTo>
                <a:lnTo>
                  <a:pt x="0" y="9961"/>
                </a:lnTo>
                <a:lnTo>
                  <a:pt x="0" y="0"/>
                </a:lnTo>
                <a:lnTo>
                  <a:pt x="9600657" y="0"/>
                </a:lnTo>
                <a:lnTo>
                  <a:pt x="9600657" y="9961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0" y="5459700"/>
            <a:ext cx="9601200" cy="10160"/>
          </a:xfrm>
          <a:custGeom>
            <a:avLst/>
            <a:gdLst/>
            <a:ahLst/>
            <a:cxnLst/>
            <a:rect l="l" t="t" r="r" b="b"/>
            <a:pathLst>
              <a:path w="9601200" h="10160" extrusionOk="0">
                <a:moveTo>
                  <a:pt x="9600657" y="9961"/>
                </a:moveTo>
                <a:lnTo>
                  <a:pt x="0" y="9961"/>
                </a:lnTo>
                <a:lnTo>
                  <a:pt x="0" y="0"/>
                </a:lnTo>
                <a:lnTo>
                  <a:pt x="9600657" y="0"/>
                </a:lnTo>
                <a:lnTo>
                  <a:pt x="9600657" y="9961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0" y="7126037"/>
            <a:ext cx="9601200" cy="10160"/>
          </a:xfrm>
          <a:custGeom>
            <a:avLst/>
            <a:gdLst/>
            <a:ahLst/>
            <a:cxnLst/>
            <a:rect l="l" t="t" r="r" b="b"/>
            <a:pathLst>
              <a:path w="9601200" h="10159" extrusionOk="0">
                <a:moveTo>
                  <a:pt x="9600657" y="9961"/>
                </a:moveTo>
                <a:lnTo>
                  <a:pt x="0" y="9961"/>
                </a:lnTo>
                <a:lnTo>
                  <a:pt x="0" y="0"/>
                </a:lnTo>
                <a:lnTo>
                  <a:pt x="9600657" y="0"/>
                </a:lnTo>
                <a:lnTo>
                  <a:pt x="9600657" y="9961"/>
                </a:lnTo>
                <a:close/>
              </a:path>
            </a:pathLst>
          </a:custGeom>
          <a:solidFill>
            <a:srgbClr val="000000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0" y="8792383"/>
            <a:ext cx="9601200" cy="8890"/>
          </a:xfrm>
          <a:custGeom>
            <a:avLst/>
            <a:gdLst/>
            <a:ahLst/>
            <a:cxnLst/>
            <a:rect l="l" t="t" r="r" b="b"/>
            <a:pathLst>
              <a:path w="9601200" h="8890" extrusionOk="0">
                <a:moveTo>
                  <a:pt x="0" y="8716"/>
                </a:moveTo>
                <a:lnTo>
                  <a:pt x="0" y="0"/>
                </a:lnTo>
                <a:lnTo>
                  <a:pt x="9600657" y="0"/>
                </a:lnTo>
                <a:lnTo>
                  <a:pt x="9600657" y="8716"/>
                </a:lnTo>
                <a:lnTo>
                  <a:pt x="0" y="8716"/>
                </a:lnTo>
                <a:close/>
              </a:path>
            </a:pathLst>
          </a:custGeom>
          <a:solidFill>
            <a:srgbClr val="000000">
              <a:alpha val="5254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656031" y="1082369"/>
            <a:ext cx="7724140" cy="7098665"/>
          </a:xfrm>
          <a:custGeom>
            <a:avLst/>
            <a:gdLst/>
            <a:ahLst/>
            <a:cxnLst/>
            <a:rect l="l" t="t" r="r" b="b"/>
            <a:pathLst>
              <a:path w="7724140" h="7098665" extrusionOk="0">
                <a:moveTo>
                  <a:pt x="7723733" y="43205"/>
                </a:moveTo>
                <a:lnTo>
                  <a:pt x="7704480" y="9918"/>
                </a:lnTo>
                <a:lnTo>
                  <a:pt x="7680528" y="0"/>
                </a:lnTo>
                <a:lnTo>
                  <a:pt x="7667307" y="0"/>
                </a:lnTo>
                <a:lnTo>
                  <a:pt x="7634008" y="19265"/>
                </a:lnTo>
                <a:lnTo>
                  <a:pt x="7624089" y="43205"/>
                </a:lnTo>
                <a:lnTo>
                  <a:pt x="7624089" y="56413"/>
                </a:lnTo>
                <a:lnTo>
                  <a:pt x="7625347" y="62776"/>
                </a:lnTo>
                <a:lnTo>
                  <a:pt x="7626934" y="66611"/>
                </a:lnTo>
                <a:lnTo>
                  <a:pt x="5147183" y="2668117"/>
                </a:lnTo>
                <a:lnTo>
                  <a:pt x="5145519" y="2667419"/>
                </a:lnTo>
                <a:lnTo>
                  <a:pt x="5139156" y="2666161"/>
                </a:lnTo>
                <a:lnTo>
                  <a:pt x="5125948" y="2666161"/>
                </a:lnTo>
                <a:lnTo>
                  <a:pt x="5092649" y="2685415"/>
                </a:lnTo>
                <a:lnTo>
                  <a:pt x="5082730" y="2709367"/>
                </a:lnTo>
                <a:lnTo>
                  <a:pt x="5082730" y="2721826"/>
                </a:lnTo>
                <a:lnTo>
                  <a:pt x="2616504" y="4338904"/>
                </a:lnTo>
                <a:lnTo>
                  <a:pt x="2616365" y="4338815"/>
                </a:lnTo>
                <a:lnTo>
                  <a:pt x="2604147" y="4333760"/>
                </a:lnTo>
                <a:lnTo>
                  <a:pt x="2597810" y="4332503"/>
                </a:lnTo>
                <a:lnTo>
                  <a:pt x="2584589" y="4332503"/>
                </a:lnTo>
                <a:lnTo>
                  <a:pt x="2551290" y="4351756"/>
                </a:lnTo>
                <a:lnTo>
                  <a:pt x="2541371" y="4375696"/>
                </a:lnTo>
                <a:lnTo>
                  <a:pt x="2541371" y="4388917"/>
                </a:lnTo>
                <a:lnTo>
                  <a:pt x="2542629" y="4395267"/>
                </a:lnTo>
                <a:lnTo>
                  <a:pt x="2544216" y="4399102"/>
                </a:lnTo>
                <a:lnTo>
                  <a:pt x="64465" y="7000608"/>
                </a:lnTo>
                <a:lnTo>
                  <a:pt x="62801" y="6999910"/>
                </a:lnTo>
                <a:lnTo>
                  <a:pt x="56438" y="6998652"/>
                </a:lnTo>
                <a:lnTo>
                  <a:pt x="43218" y="6998652"/>
                </a:lnTo>
                <a:lnTo>
                  <a:pt x="9931" y="7017918"/>
                </a:lnTo>
                <a:lnTo>
                  <a:pt x="0" y="7041858"/>
                </a:lnTo>
                <a:lnTo>
                  <a:pt x="0" y="7055066"/>
                </a:lnTo>
                <a:lnTo>
                  <a:pt x="19278" y="7088352"/>
                </a:lnTo>
                <a:lnTo>
                  <a:pt x="43218" y="7098271"/>
                </a:lnTo>
                <a:lnTo>
                  <a:pt x="56438" y="7098271"/>
                </a:lnTo>
                <a:lnTo>
                  <a:pt x="89738" y="7079005"/>
                </a:lnTo>
                <a:lnTo>
                  <a:pt x="97345" y="7063956"/>
                </a:lnTo>
                <a:lnTo>
                  <a:pt x="98399" y="7061416"/>
                </a:lnTo>
                <a:lnTo>
                  <a:pt x="99656" y="7055066"/>
                </a:lnTo>
                <a:lnTo>
                  <a:pt x="99656" y="7041858"/>
                </a:lnTo>
                <a:lnTo>
                  <a:pt x="98399" y="7035495"/>
                </a:lnTo>
                <a:lnTo>
                  <a:pt x="96812" y="7031672"/>
                </a:lnTo>
                <a:lnTo>
                  <a:pt x="2576550" y="4430166"/>
                </a:lnTo>
                <a:lnTo>
                  <a:pt x="2578227" y="4430852"/>
                </a:lnTo>
                <a:lnTo>
                  <a:pt x="2584589" y="4432109"/>
                </a:lnTo>
                <a:lnTo>
                  <a:pt x="2597810" y="4432109"/>
                </a:lnTo>
                <a:lnTo>
                  <a:pt x="2631097" y="4412856"/>
                </a:lnTo>
                <a:lnTo>
                  <a:pt x="2637345" y="4401070"/>
                </a:lnTo>
                <a:lnTo>
                  <a:pt x="2639758" y="4395267"/>
                </a:lnTo>
                <a:lnTo>
                  <a:pt x="2641028" y="4388917"/>
                </a:lnTo>
                <a:lnTo>
                  <a:pt x="2641028" y="4376432"/>
                </a:lnTo>
                <a:lnTo>
                  <a:pt x="5107241" y="2759367"/>
                </a:lnTo>
                <a:lnTo>
                  <a:pt x="5107381" y="2759456"/>
                </a:lnTo>
                <a:lnTo>
                  <a:pt x="5119586" y="2764510"/>
                </a:lnTo>
                <a:lnTo>
                  <a:pt x="5125948" y="2765780"/>
                </a:lnTo>
                <a:lnTo>
                  <a:pt x="5139156" y="2765780"/>
                </a:lnTo>
                <a:lnTo>
                  <a:pt x="5172456" y="2746514"/>
                </a:lnTo>
                <a:lnTo>
                  <a:pt x="5180063" y="2731452"/>
                </a:lnTo>
                <a:lnTo>
                  <a:pt x="5181117" y="2728912"/>
                </a:lnTo>
                <a:lnTo>
                  <a:pt x="5182387" y="2722575"/>
                </a:lnTo>
                <a:lnTo>
                  <a:pt x="5182387" y="2709367"/>
                </a:lnTo>
                <a:lnTo>
                  <a:pt x="5181117" y="2703004"/>
                </a:lnTo>
                <a:lnTo>
                  <a:pt x="5179530" y="2699169"/>
                </a:lnTo>
                <a:lnTo>
                  <a:pt x="7659268" y="97663"/>
                </a:lnTo>
                <a:lnTo>
                  <a:pt x="7660957" y="98361"/>
                </a:lnTo>
                <a:lnTo>
                  <a:pt x="7667307" y="99618"/>
                </a:lnTo>
                <a:lnTo>
                  <a:pt x="7680528" y="99618"/>
                </a:lnTo>
                <a:lnTo>
                  <a:pt x="7713827" y="80365"/>
                </a:lnTo>
                <a:lnTo>
                  <a:pt x="7723733" y="56413"/>
                </a:lnTo>
                <a:lnTo>
                  <a:pt x="7723733" y="43205"/>
                </a:lnTo>
                <a:close/>
              </a:path>
            </a:pathLst>
          </a:custGeom>
          <a:solidFill>
            <a:srgbClr val="EFEDE8">
              <a:alpha val="874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408485" y="7532583"/>
            <a:ext cx="1386205" cy="54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50" b="1" dirty="0" err="1">
                <a:solidFill>
                  <a:srgbClr val="EFEDE8"/>
                </a:solidFill>
                <a:latin typeface="Trebuchet MS"/>
                <a:ea typeface="Trebuchet MS"/>
                <a:cs typeface="Trebuchet MS"/>
                <a:sym typeface="Trebuchet MS"/>
              </a:rPr>
              <a:t>Autism</a:t>
            </a:r>
            <a:endParaRPr sz="33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5610819" y="4072616"/>
            <a:ext cx="2517592" cy="54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50" b="1" dirty="0">
                <a:solidFill>
                  <a:srgbClr val="EFEDE8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Certification</a:t>
            </a:r>
            <a:endParaRPr sz="335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8025607" y="1760448"/>
            <a:ext cx="629920" cy="54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50" b="1">
                <a:solidFill>
                  <a:srgbClr val="EFEDE8"/>
                </a:solidFill>
                <a:latin typeface="Trebuchet MS"/>
                <a:ea typeface="Trebuchet MS"/>
                <a:cs typeface="Trebuchet MS"/>
                <a:sym typeface="Trebuchet MS"/>
              </a:rPr>
              <a:t>PM</a:t>
            </a:r>
            <a:endParaRPr sz="3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1291424" y="364"/>
            <a:ext cx="296545" cy="8801100"/>
          </a:xfrm>
          <a:custGeom>
            <a:avLst/>
            <a:gdLst/>
            <a:ahLst/>
            <a:cxnLst/>
            <a:rect l="l" t="t" r="r" b="b"/>
            <a:pathLst>
              <a:path w="296545" h="8801100" extrusionOk="0">
                <a:moveTo>
                  <a:pt x="0" y="8800832"/>
                </a:moveTo>
                <a:lnTo>
                  <a:pt x="0" y="0"/>
                </a:lnTo>
                <a:lnTo>
                  <a:pt x="296461" y="0"/>
                </a:lnTo>
                <a:lnTo>
                  <a:pt x="296461" y="8800832"/>
                </a:lnTo>
                <a:lnTo>
                  <a:pt x="0" y="8800832"/>
                </a:lnTo>
                <a:close/>
              </a:path>
            </a:pathLst>
          </a:custGeom>
          <a:solidFill>
            <a:srgbClr val="F4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13787294" y="6701911"/>
            <a:ext cx="1495424" cy="17716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8780488" y="6067905"/>
            <a:ext cx="1107593" cy="1264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3062965" y="4508299"/>
            <a:ext cx="4218140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u="sng" dirty="0">
                <a:solidFill>
                  <a:srgbClr val="01469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3200" b="1" u="sng" dirty="0">
                <a:solidFill>
                  <a:srgbClr val="014694"/>
                </a:solidFill>
                <a:latin typeface="Georgia"/>
                <a:ea typeface="Georgia"/>
                <a:cs typeface="Georgia"/>
                <a:sym typeface="Georgia"/>
              </a:rPr>
              <a:t>Con il patrocinio di</a:t>
            </a:r>
            <a:endParaRPr sz="3200" u="sng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474776" y="7289957"/>
            <a:ext cx="3134276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u="sng" dirty="0">
                <a:solidFill>
                  <a:srgbClr val="014694"/>
                </a:solidFill>
                <a:latin typeface="Georgia"/>
                <a:ea typeface="Georgia"/>
                <a:cs typeface="Georgia"/>
                <a:sym typeface="Georgia"/>
              </a:rPr>
              <a:t>Media Partner</a:t>
            </a:r>
            <a:endParaRPr sz="3200" u="sng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4251673" y="-68462"/>
            <a:ext cx="1796108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u="sng" dirty="0">
                <a:latin typeface="Georgia"/>
                <a:ea typeface="Georgia"/>
                <a:cs typeface="Georgia"/>
                <a:sym typeface="Georgia"/>
              </a:rPr>
              <a:t>Sponsor</a:t>
            </a:r>
            <a:endParaRPr dirty="0"/>
          </a:p>
        </p:txBody>
      </p:sp>
      <p:sp>
        <p:nvSpPr>
          <p:cNvPr id="109" name="Google Shape;109;p3"/>
          <p:cNvSpPr/>
          <p:nvPr/>
        </p:nvSpPr>
        <p:spPr>
          <a:xfrm>
            <a:off x="7527943" y="550653"/>
            <a:ext cx="1853891" cy="9382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39446" y="1984550"/>
            <a:ext cx="1973025" cy="111231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11670792" y="896111"/>
            <a:ext cx="3910583" cy="50109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BE811E49-E7A0-439D-AFBB-600AC20254D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89" y="5026606"/>
            <a:ext cx="1516567" cy="941258"/>
          </a:xfrm>
          <a:prstGeom prst="rect">
            <a:avLst/>
          </a:prstGeom>
        </p:spPr>
      </p:pic>
      <p:sp>
        <p:nvSpPr>
          <p:cNvPr id="31" name="Google Shape;104;p3">
            <a:extLst>
              <a:ext uri="{FF2B5EF4-FFF2-40B4-BE49-F238E27FC236}">
                <a16:creationId xmlns:a16="http://schemas.microsoft.com/office/drawing/2014/main" id="{158365A3-7568-499F-A546-8DEA1DA86C9C}"/>
              </a:ext>
            </a:extLst>
          </p:cNvPr>
          <p:cNvSpPr/>
          <p:nvPr/>
        </p:nvSpPr>
        <p:spPr>
          <a:xfrm>
            <a:off x="3196914" y="7999054"/>
            <a:ext cx="3705209" cy="60005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06;p3">
            <a:extLst>
              <a:ext uri="{FF2B5EF4-FFF2-40B4-BE49-F238E27FC236}">
                <a16:creationId xmlns:a16="http://schemas.microsoft.com/office/drawing/2014/main" id="{991BD420-9A88-4DD9-8FC0-04533F342D0E}"/>
              </a:ext>
            </a:extLst>
          </p:cNvPr>
          <p:cNvSpPr/>
          <p:nvPr/>
        </p:nvSpPr>
        <p:spPr>
          <a:xfrm>
            <a:off x="5647172" y="1948059"/>
            <a:ext cx="1761936" cy="104298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07;p3">
            <a:extLst>
              <a:ext uri="{FF2B5EF4-FFF2-40B4-BE49-F238E27FC236}">
                <a16:creationId xmlns:a16="http://schemas.microsoft.com/office/drawing/2014/main" id="{7F990882-5546-401D-9345-EBD1C670A6B3}"/>
              </a:ext>
            </a:extLst>
          </p:cNvPr>
          <p:cNvSpPr/>
          <p:nvPr/>
        </p:nvSpPr>
        <p:spPr>
          <a:xfrm>
            <a:off x="5283473" y="456643"/>
            <a:ext cx="1751338" cy="14196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05;p3">
            <a:extLst>
              <a:ext uri="{FF2B5EF4-FFF2-40B4-BE49-F238E27FC236}">
                <a16:creationId xmlns:a16="http://schemas.microsoft.com/office/drawing/2014/main" id="{4F139114-7F41-4D8E-8807-80F4E76EC57B}"/>
              </a:ext>
            </a:extLst>
          </p:cNvPr>
          <p:cNvSpPr/>
          <p:nvPr/>
        </p:nvSpPr>
        <p:spPr>
          <a:xfrm>
            <a:off x="846014" y="470035"/>
            <a:ext cx="1360720" cy="132859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98;p3">
            <a:extLst>
              <a:ext uri="{FF2B5EF4-FFF2-40B4-BE49-F238E27FC236}">
                <a16:creationId xmlns:a16="http://schemas.microsoft.com/office/drawing/2014/main" id="{21942BBE-5E8F-4A67-BFE5-DCE9E1198020}"/>
              </a:ext>
            </a:extLst>
          </p:cNvPr>
          <p:cNvSpPr/>
          <p:nvPr/>
        </p:nvSpPr>
        <p:spPr>
          <a:xfrm>
            <a:off x="5565951" y="6209417"/>
            <a:ext cx="2624127" cy="76650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99;p3">
            <a:extLst>
              <a:ext uri="{FF2B5EF4-FFF2-40B4-BE49-F238E27FC236}">
                <a16:creationId xmlns:a16="http://schemas.microsoft.com/office/drawing/2014/main" id="{FD875AA0-8C46-402A-A693-54F89560EE62}"/>
              </a:ext>
            </a:extLst>
          </p:cNvPr>
          <p:cNvSpPr/>
          <p:nvPr/>
        </p:nvSpPr>
        <p:spPr>
          <a:xfrm>
            <a:off x="3069681" y="5104767"/>
            <a:ext cx="2475705" cy="53842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6B2EDB86-097C-46DC-BED8-19E3DA6DC89E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9" y="6184236"/>
            <a:ext cx="2565502" cy="665763"/>
          </a:xfrm>
          <a:prstGeom prst="rect">
            <a:avLst/>
          </a:prstGeom>
        </p:spPr>
      </p:pic>
      <p:pic>
        <p:nvPicPr>
          <p:cNvPr id="39" name="Immagine 38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02E11BBF-6859-49FA-9CD5-AF7F40D5289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22" y="5144717"/>
            <a:ext cx="1752485" cy="643217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0A6339C0-9E55-48B5-B94B-572121A4046A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40" y="689218"/>
            <a:ext cx="2464177" cy="86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325AD902-99F6-43FA-BB64-4DC8026E602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08" y="1717793"/>
            <a:ext cx="1729884" cy="150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22B728BA-111B-4A9A-85C6-B9C178DEAD7C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10" y="3335077"/>
            <a:ext cx="1953006" cy="100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885E54B5-638F-4C0E-8787-66EFF9A75316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2" y="3392187"/>
            <a:ext cx="2503743" cy="84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09BAE82F-30F9-453E-83FE-E7A7E22BFED2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80" y="3204541"/>
            <a:ext cx="2321988" cy="1099763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96EF3050-428C-4BCA-B8E9-CCF3D4DFD645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65" y="1926599"/>
            <a:ext cx="1890974" cy="11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0D2AC1-4FAE-46F4-AD26-78294A3B3D3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0881" y="4909193"/>
            <a:ext cx="1923046" cy="10645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6A7C4B7-9313-4EB4-B303-BED8F04A7D3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9978" y="5928495"/>
            <a:ext cx="1091455" cy="1413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</Words>
  <Application>Microsoft Office PowerPoint</Application>
  <PresentationFormat>Personalizzato</PresentationFormat>
  <Paragraphs>18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Georgia</vt:lpstr>
      <vt:lpstr>Times New Roman</vt:lpstr>
      <vt:lpstr>Trebuchet MS</vt:lpstr>
      <vt:lpstr>Office Theme</vt:lpstr>
      <vt:lpstr>Presentazione standard di PowerPoint</vt:lpstr>
      <vt:lpstr>Titolo</vt:lpstr>
      <vt:lpstr>Sponsor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AARBA</dc:creator>
  <cp:lastModifiedBy>Segreteria Tosolin</cp:lastModifiedBy>
  <cp:revision>8</cp:revision>
  <dcterms:created xsi:type="dcterms:W3CDTF">2021-05-17T17:46:03Z</dcterms:created>
  <dcterms:modified xsi:type="dcterms:W3CDTF">2021-06-15T13:47:43Z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2021-05-17T00:00:00Z</vt:filetime>
  </property>
  <property fmtid="{D5CDD505-2E9C-101B-9397-08002B2CF9AE}" pid="3" name="Creator">
    <vt:lpwstr>Canva</vt:lpwstr>
  </property>
  <property fmtid="{D5CDD505-2E9C-101B-9397-08002B2CF9AE}" pid="4" name="LastSaved">
    <vt:filetime>2021-05-17T00:00:00Z</vt:filetime>
  </property>
</Properties>
</file>